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1" d="100"/>
          <a:sy n="71" d="100"/>
        </p:scale>
        <p:origin x="6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5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1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1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3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4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86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5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3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3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5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65F89-9823-4B14-927B-9B46808E767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C38FC-1A83-4661-80B5-A50501C3C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microsoft.com/office/2007/relationships/hdphoto" Target="../media/hdphoto1.wdp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13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244676" y="288581"/>
            <a:ext cx="5486400" cy="2073063"/>
            <a:chOff x="4244676" y="288581"/>
            <a:chExt cx="5486400" cy="2073063"/>
          </a:xfrm>
        </p:grpSpPr>
        <p:grpSp>
          <p:nvGrpSpPr>
            <p:cNvPr id="12" name="Group 11"/>
            <p:cNvGrpSpPr/>
            <p:nvPr/>
          </p:nvGrpSpPr>
          <p:grpSpPr>
            <a:xfrm>
              <a:off x="4244676" y="288581"/>
              <a:ext cx="5486400" cy="1803032"/>
              <a:chOff x="4244676" y="288581"/>
              <a:chExt cx="5486400" cy="1803032"/>
            </a:xfrm>
          </p:grpSpPr>
          <p:pic>
            <p:nvPicPr>
              <p:cNvPr id="4" name="Picture 2" descr="Image result for bagel">
                <a:extLst>
                  <a:ext uri="{FF2B5EF4-FFF2-40B4-BE49-F238E27FC236}">
                    <a16:creationId xmlns="" xmlns:a16="http://schemas.microsoft.com/office/drawing/2014/main" id="{181AAAB8-5B5A-4945-8AC2-A87914E094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73" t="5268" r="7448" b="11297"/>
              <a:stretch/>
            </p:blipFill>
            <p:spPr bwMode="auto">
              <a:xfrm>
                <a:off x="6194117" y="309489"/>
                <a:ext cx="1725994" cy="1756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Related image">
                <a:extLst>
                  <a:ext uri="{FF2B5EF4-FFF2-40B4-BE49-F238E27FC236}">
                    <a16:creationId xmlns="" xmlns:a16="http://schemas.microsoft.com/office/drawing/2014/main" id="{DB4EF267-4714-47D9-A203-6E991CFC32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51" t="12553" r="4728" b="5162"/>
              <a:stretch/>
            </p:blipFill>
            <p:spPr bwMode="auto">
              <a:xfrm>
                <a:off x="7880342" y="314083"/>
                <a:ext cx="1850734" cy="1752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8" descr="Related image">
                <a:extLst>
                  <a:ext uri="{FF2B5EF4-FFF2-40B4-BE49-F238E27FC236}">
                    <a16:creationId xmlns="" xmlns:a16="http://schemas.microsoft.com/office/drawing/2014/main" id="{87DE4F70-4EF7-406F-A66F-E3F3AC3CA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8" t="4083" r="4644"/>
              <a:stretch/>
            </p:blipFill>
            <p:spPr bwMode="auto">
              <a:xfrm>
                <a:off x="4244676" y="288581"/>
                <a:ext cx="1949441" cy="1803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813292" y="1992312"/>
                  <a:ext cx="8122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3292" y="1992312"/>
                  <a:ext cx="81221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631124" y="1992312"/>
                  <a:ext cx="8122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124" y="1992312"/>
                  <a:ext cx="81221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399604" y="1992312"/>
                  <a:ext cx="8122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9604" y="1992312"/>
                  <a:ext cx="81221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4467069" y="3604976"/>
            <a:ext cx="5471410" cy="2585962"/>
            <a:chOff x="4467069" y="3604976"/>
            <a:chExt cx="5471410" cy="258596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741" b="89871" l="31133" r="80739">
                          <a14:backgroundMark x1="52332" y1="51616" x2="52332" y2="51616"/>
                          <a14:backgroundMark x1="53725" y1="53017" x2="53725" y2="53017"/>
                          <a14:backgroundMark x1="53725" y1="53017" x2="55118" y2="50431"/>
                          <a14:backgroundMark x1="54997" y1="50431" x2="57420" y2="47953"/>
                          <a14:backgroundMark x1="57420" y1="47953" x2="58025" y2="436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2" r="17183"/>
            <a:stretch/>
          </p:blipFill>
          <p:spPr>
            <a:xfrm rot="5400000">
              <a:off x="6157840" y="3685346"/>
              <a:ext cx="1737360" cy="19169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4769" b="96620" l="23967" r="81116">
                          <a14:foregroundMark x1="30041" y1="54298" x2="30041" y2="54298"/>
                          <a14:foregroundMark x1="37603" y1="69067" x2="45041" y2="75312"/>
                          <a14:foregroundMark x1="45041" y1="75312" x2="48306" y2="78178"/>
                          <a14:backgroundMark x1="40372" y1="37399" x2="40372" y2="37399"/>
                          <a14:backgroundMark x1="62934" y1="34901" x2="62934" y2="34901"/>
                          <a14:backgroundMark x1="54711" y1="64952" x2="54711" y2="64952"/>
                          <a14:backgroundMark x1="76240" y1="88611" x2="76240" y2="88611"/>
                          <a14:backgroundMark x1="77521" y1="21675" x2="77521" y2="21675"/>
                          <a14:backgroundMark x1="27562" y1="20794" x2="27562" y2="20794"/>
                          <a14:backgroundMark x1="29256" y1="90007" x2="29256" y2="90007"/>
                          <a14:backgroundMark x1="43636" y1="26451" x2="39793" y2="28582"/>
                          <a14:backgroundMark x1="39917" y1="28582" x2="37686" y2="30860"/>
                          <a14:backgroundMark x1="37562" y1="30860" x2="35579" y2="35121"/>
                          <a14:backgroundMark x1="35579" y1="35121" x2="33595" y2="40044"/>
                          <a14:backgroundMark x1="33595" y1="40265" x2="32686" y2="44232"/>
                          <a14:backgroundMark x1="32645" y1="44159" x2="32190" y2="47612"/>
                          <a14:backgroundMark x1="32190" y1="47465" x2="32314" y2="48126"/>
                          <a14:backgroundMark x1="32231" y1="48053" x2="34628" y2="49669"/>
                          <a14:backgroundMark x1="34669" y1="49669" x2="37562" y2="49008"/>
                          <a14:backgroundMark x1="37521" y1="49008" x2="39711" y2="47392"/>
                          <a14:backgroundMark x1="53430" y1="27774" x2="53182" y2="36738"/>
                          <a14:backgroundMark x1="53182" y1="36811" x2="53678" y2="37913"/>
                          <a14:backgroundMark x1="53760" y1="37987" x2="61653" y2="45702"/>
                          <a14:backgroundMark x1="61653" y1="45702" x2="70620" y2="49082"/>
                          <a14:backgroundMark x1="70620" y1="49082" x2="72521" y2="47979"/>
                          <a14:backgroundMark x1="72521" y1="47979" x2="72521" y2="47979"/>
                          <a14:backgroundMark x1="70537" y1="49008" x2="72438" y2="47979"/>
                          <a14:backgroundMark x1="72479" y1="47759" x2="67562" y2="32550"/>
                          <a14:backgroundMark x1="52562" y1="78325" x2="64008" y2="72300"/>
                          <a14:backgroundMark x1="64008" y1="72300" x2="71281" y2="58413"/>
                          <a14:backgroundMark x1="71281" y1="58413" x2="61405" y2="55621"/>
                          <a14:backgroundMark x1="61405" y1="55621" x2="61405" y2="55621"/>
                          <a14:backgroundMark x1="61405" y1="55621" x2="56694" y2="53343"/>
                          <a14:backgroundMark x1="56694" y1="53343" x2="52851" y2="49449"/>
                          <a14:backgroundMark x1="52851" y1="49449" x2="49835" y2="46069"/>
                          <a14:backgroundMark x1="49835" y1="46069" x2="47686" y2="49596"/>
                          <a14:backgroundMark x1="47686" y1="49596" x2="43719" y2="55033"/>
                          <a14:backgroundMark x1="43719" y1="55033" x2="37479" y2="59956"/>
                          <a14:backgroundMark x1="37397" y1="60029" x2="33760" y2="63042"/>
                          <a14:backgroundMark x1="33760" y1="63189" x2="35661" y2="66128"/>
                          <a14:backgroundMark x1="35661" y1="66128" x2="40000" y2="70977"/>
                          <a14:backgroundMark x1="40000" y1="70977" x2="44752" y2="74578"/>
                          <a14:backgroundMark x1="44752" y1="74578" x2="48306" y2="77517"/>
                          <a14:backgroundMark x1="48306" y1="77517" x2="52521" y2="78251"/>
                          <a14:backgroundMark x1="39959" y1="64732" x2="39959" y2="64732"/>
                          <a14:backgroundMark x1="46777" y1="73181" x2="46777" y2="73181"/>
                          <a14:backgroundMark x1="53455" y1="27632" x2="56063" y2="26316"/>
                          <a14:backgroundMark x1="56063" y1="26316" x2="59844" y2="263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61" t="14648" r="18777" b="3405"/>
            <a:stretch/>
          </p:blipFill>
          <p:spPr>
            <a:xfrm>
              <a:off x="7941438" y="3966278"/>
              <a:ext cx="1828800" cy="155297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6379" b="89009" l="26772" r="80073">
                          <a14:backgroundMark x1="78619" y1="21444" x2="78619" y2="21444"/>
                          <a14:backgroundMark x1="77165" y1="83513" x2="77165" y2="83513"/>
                          <a14:backgroundMark x1="27196" y1="84806" x2="27196" y2="84806"/>
                          <a14:backgroundMark x1="27922" y1="21121" x2="27922" y2="211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7" t="15403" r="20039" b="10480"/>
            <a:stretch/>
          </p:blipFill>
          <p:spPr>
            <a:xfrm rot="5400000">
              <a:off x="4392419" y="3833255"/>
              <a:ext cx="2011680" cy="164506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096734" y="5798425"/>
                  <a:ext cx="60305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734" y="5798425"/>
                  <a:ext cx="603050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825523" y="5794426"/>
                  <a:ext cx="60305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523" y="5794426"/>
                  <a:ext cx="603050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8554313" y="5794427"/>
                  <a:ext cx="60305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4313" y="5794427"/>
                  <a:ext cx="603050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ectangle 1"/>
            <p:cNvSpPr/>
            <p:nvPr/>
          </p:nvSpPr>
          <p:spPr>
            <a:xfrm>
              <a:off x="4467069" y="3604976"/>
              <a:ext cx="5471410" cy="25859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34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066801"/>
            <a:ext cx="5486400" cy="28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1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533490" y="999783"/>
            <a:ext cx="2887898" cy="2320009"/>
            <a:chOff x="7512259" y="2772312"/>
            <a:chExt cx="2887898" cy="2320009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89C71A4F-687C-47D3-8041-5F7412750565}"/>
                </a:ext>
              </a:extLst>
            </p:cNvPr>
            <p:cNvSpPr/>
            <p:nvPr/>
          </p:nvSpPr>
          <p:spPr>
            <a:xfrm>
              <a:off x="7666001" y="3284778"/>
              <a:ext cx="2734156" cy="12736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scene3d>
              <a:camera prst="isometricTopUp"/>
              <a:lightRig rig="threePt" dir="t"/>
            </a:scene3d>
            <a:sp3d extrusionH="127000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="" xmlns:a16="http://schemas.microsoft.com/office/drawing/2014/main" id="{2AB5E73A-682D-4CE6-9EEA-EE0C30D8AC60}"/>
                </a:ext>
              </a:extLst>
            </p:cNvPr>
            <p:cNvCxnSpPr/>
            <p:nvPr/>
          </p:nvCxnSpPr>
          <p:spPr>
            <a:xfrm flipV="1">
              <a:off x="9032576" y="2772312"/>
              <a:ext cx="0" cy="11053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="" xmlns:a16="http://schemas.microsoft.com/office/drawing/2014/main" id="{49C4ACA9-5C95-4CC1-9250-8F9BF08B9DEE}"/>
                    </a:ext>
                  </a:extLst>
                </p:cNvPr>
                <p:cNvSpPr txBox="1"/>
                <p:nvPr/>
              </p:nvSpPr>
              <p:spPr>
                <a:xfrm>
                  <a:off x="8690932" y="2955639"/>
                  <a:ext cx="2612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49C4ACA9-5C95-4CC1-9250-8F9BF08B9D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0932" y="2955639"/>
                  <a:ext cx="261257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="" xmlns:a16="http://schemas.microsoft.com/office/drawing/2014/main" id="{CA638D3E-F535-49FB-8EEE-AA371D2563B1}"/>
                </a:ext>
              </a:extLst>
            </p:cNvPr>
            <p:cNvCxnSpPr/>
            <p:nvPr/>
          </p:nvCxnSpPr>
          <p:spPr>
            <a:xfrm flipV="1">
              <a:off x="7512259" y="4499294"/>
              <a:ext cx="582804" cy="3742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="" xmlns:a16="http://schemas.microsoft.com/office/drawing/2014/main" id="{61422DE1-2CBA-4E5C-A13D-626BD6BE258D}"/>
                    </a:ext>
                  </a:extLst>
                </p:cNvPr>
                <p:cNvSpPr txBox="1"/>
                <p:nvPr/>
              </p:nvSpPr>
              <p:spPr>
                <a:xfrm>
                  <a:off x="7608223" y="4722989"/>
                  <a:ext cx="390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61422DE1-2CBA-4E5C-A13D-626BD6BE2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8223" y="4722989"/>
                  <a:ext cx="390876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B5181C67-D0BA-4BB9-8848-6B9CA1C634B2}"/>
                </a:ext>
              </a:extLst>
            </p:cNvPr>
            <p:cNvSpPr txBox="1"/>
            <p:nvPr/>
          </p:nvSpPr>
          <p:spPr>
            <a:xfrm>
              <a:off x="7666001" y="4038298"/>
              <a:ext cx="300082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B9B05402-813D-42DC-958A-0F9C67A7C4FA}"/>
                </a:ext>
              </a:extLst>
            </p:cNvPr>
            <p:cNvSpPr txBox="1"/>
            <p:nvPr/>
          </p:nvSpPr>
          <p:spPr>
            <a:xfrm>
              <a:off x="8003965" y="3843427"/>
              <a:ext cx="300082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CD07DC5E-FD44-411D-932A-9F7BDC0C2CE1}"/>
                </a:ext>
              </a:extLst>
            </p:cNvPr>
            <p:cNvSpPr txBox="1"/>
            <p:nvPr/>
          </p:nvSpPr>
          <p:spPr>
            <a:xfrm>
              <a:off x="8341929" y="3648554"/>
              <a:ext cx="300082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2EFF3D56-B0A9-4779-99B7-472A14BBAD81}"/>
                </a:ext>
              </a:extLst>
            </p:cNvPr>
            <p:cNvSpPr txBox="1"/>
            <p:nvPr/>
          </p:nvSpPr>
          <p:spPr>
            <a:xfrm>
              <a:off x="8679893" y="3453681"/>
              <a:ext cx="300082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73A670C0-A9F0-4A90-B383-B90D1CAE8DAB}"/>
                </a:ext>
              </a:extLst>
            </p:cNvPr>
            <p:cNvSpPr txBox="1"/>
            <p:nvPr/>
          </p:nvSpPr>
          <p:spPr>
            <a:xfrm>
              <a:off x="9017857" y="3258808"/>
              <a:ext cx="300082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94760F6-FCD7-4EE9-A855-2FE2AE601DFE}"/>
                </a:ext>
              </a:extLst>
            </p:cNvPr>
            <p:cNvSpPr txBox="1"/>
            <p:nvPr/>
          </p:nvSpPr>
          <p:spPr>
            <a:xfrm>
              <a:off x="9355821" y="3063935"/>
              <a:ext cx="300082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02121CA-E42C-4890-9EC5-ACABA908A48B}"/>
                </a:ext>
              </a:extLst>
            </p:cNvPr>
            <p:cNvSpPr txBox="1"/>
            <p:nvPr/>
          </p:nvSpPr>
          <p:spPr>
            <a:xfrm>
              <a:off x="8386813" y="4445990"/>
              <a:ext cx="25519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83D5A57-7163-4401-BA82-4B390578E3EF}"/>
                </a:ext>
              </a:extLst>
            </p:cNvPr>
            <p:cNvSpPr txBox="1"/>
            <p:nvPr/>
          </p:nvSpPr>
          <p:spPr>
            <a:xfrm>
              <a:off x="9428599" y="3847913"/>
              <a:ext cx="25519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9BDC5BB3-39DF-4188-A93D-56F4CF33B149}"/>
                </a:ext>
              </a:extLst>
            </p:cNvPr>
            <p:cNvSpPr txBox="1"/>
            <p:nvPr/>
          </p:nvSpPr>
          <p:spPr>
            <a:xfrm>
              <a:off x="9775860" y="3648554"/>
              <a:ext cx="25519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7C6C344-C93F-401A-B93D-DAFFCFB6E9A9}"/>
                </a:ext>
              </a:extLst>
            </p:cNvPr>
            <p:cNvSpPr txBox="1"/>
            <p:nvPr/>
          </p:nvSpPr>
          <p:spPr>
            <a:xfrm>
              <a:off x="10092694" y="3448813"/>
              <a:ext cx="25519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B68329B-27E3-44CA-8E9A-08008AF788D0}"/>
                </a:ext>
              </a:extLst>
            </p:cNvPr>
            <p:cNvSpPr txBox="1"/>
            <p:nvPr/>
          </p:nvSpPr>
          <p:spPr>
            <a:xfrm>
              <a:off x="9081337" y="4047272"/>
              <a:ext cx="25519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149705F0-CD3F-4F1D-9490-8537B5FE721B}"/>
                </a:ext>
              </a:extLst>
            </p:cNvPr>
            <p:cNvSpPr txBox="1"/>
            <p:nvPr/>
          </p:nvSpPr>
          <p:spPr>
            <a:xfrm>
              <a:off x="8734075" y="4246631"/>
              <a:ext cx="255198" cy="3693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18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143125"/>
            <a:ext cx="4297680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9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15" y="1567992"/>
            <a:ext cx="5335169" cy="372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3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59" y="1110679"/>
            <a:ext cx="5486400" cy="37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4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408369" y="2099810"/>
            <a:ext cx="5669280" cy="2257042"/>
            <a:chOff x="1262743" y="2099810"/>
            <a:chExt cx="9593943" cy="3819525"/>
          </a:xfrm>
        </p:grpSpPr>
        <p:pic>
          <p:nvPicPr>
            <p:cNvPr id="2" name="Picture 2" descr="https://thiscondensedlife.files.wordpress.com/2015/09/abeffect.png">
              <a:extLst>
                <a:ext uri="{FF2B5EF4-FFF2-40B4-BE49-F238E27FC236}">
                  <a16:creationId xmlns="" xmlns:a16="http://schemas.microsoft.com/office/drawing/2014/main" id="{964829DF-A777-45AC-89BD-83282ACE02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710" y="2099810"/>
              <a:ext cx="5391150" cy="3819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C786FE7B-3A89-4F02-A511-3A7C904BFEB3}"/>
                </a:ext>
              </a:extLst>
            </p:cNvPr>
            <p:cNvSpPr txBox="1"/>
            <p:nvPr/>
          </p:nvSpPr>
          <p:spPr>
            <a:xfrm>
              <a:off x="1262743" y="3824906"/>
              <a:ext cx="1919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 phase electrons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="" xmlns:a16="http://schemas.microsoft.com/office/drawing/2014/main" id="{ACEF45CC-A479-44DC-853F-4831A3B5C26B}"/>
                    </a:ext>
                  </a:extLst>
                </p:cNvPr>
                <p:cNvSpPr txBox="1"/>
                <p:nvPr/>
              </p:nvSpPr>
              <p:spPr>
                <a:xfrm>
                  <a:off x="8573860" y="3640240"/>
                  <a:ext cx="2282826" cy="6568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Electrons out of phase by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a14:m>
                  <a:r>
                    <a:rPr lang="en-US" dirty="0"/>
                    <a:t>. 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ACEF45CC-A479-44DC-853F-4831A3B5C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3860" y="3640240"/>
                  <a:ext cx="2282826" cy="65684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072" t="-9524" r="-7240" b="-2380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8187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40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swooty</dc:creator>
  <cp:lastModifiedBy>swooty</cp:lastModifiedBy>
  <cp:revision>12</cp:revision>
  <dcterms:created xsi:type="dcterms:W3CDTF">2019-01-14T17:53:03Z</dcterms:created>
  <dcterms:modified xsi:type="dcterms:W3CDTF">2019-04-09T18:50:03Z</dcterms:modified>
</cp:coreProperties>
</file>